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 Bold" panose="020B0604020202020204" charset="0"/>
      <p:regular r:id="rId17"/>
    </p:embeddedFont>
    <p:embeddedFont>
      <p:font typeface="Franklin Gothic Heavy" panose="020B090302010202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1A2"/>
    <a:srgbClr val="A100FF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206" autoAdjust="0"/>
  </p:normalViewPr>
  <p:slideViewPr>
    <p:cSldViewPr>
      <p:cViewPr varScale="1">
        <p:scale>
          <a:sx n="46" d="100"/>
          <a:sy n="46" d="100"/>
        </p:scale>
        <p:origin x="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292637" y="1840510"/>
            <a:ext cx="7176094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2831A2"/>
                </a:solidFill>
                <a:latin typeface="Franklin Gothic Heavy" panose="020B0903020102020204" pitchFamily="34" charset="0"/>
              </a:rPr>
              <a:t>The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2831A2"/>
                </a:solidFill>
                <a:latin typeface="Franklin Gothic Heavy" panose="020B0903020102020204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2831A2"/>
                </a:solidFill>
                <a:latin typeface="Franklin Gothic Heavy" panose="020B0903020102020204" pitchFamily="34" charset="0"/>
              </a:rPr>
              <a:t>Journey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Franklin Gothic Heavy" panose="020B0903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82824" y="-1443180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3130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286659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29200" y="1409701"/>
            <a:ext cx="11963400" cy="6871716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94393-4BC2-4E31-98C5-63E9D84DD11D}"/>
              </a:ext>
            </a:extLst>
          </p:cNvPr>
          <p:cNvSpPr txBox="1"/>
          <p:nvPr/>
        </p:nvSpPr>
        <p:spPr>
          <a:xfrm>
            <a:off x="13274606" y="1530524"/>
            <a:ext cx="3489393" cy="163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8AF35D8F-F398-4D97-B029-DFD020B2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0" y="1571536"/>
            <a:ext cx="50536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Data Analytics Project Recap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Analyzing Top Categories for Social Buzz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Aloys Alfred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Data Analyst at Accenture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8FE074-B47E-46B7-A96F-E59D958E9C41}"/>
              </a:ext>
            </a:extLst>
          </p:cNvPr>
          <p:cNvSpPr txBox="1"/>
          <p:nvPr/>
        </p:nvSpPr>
        <p:spPr>
          <a:xfrm>
            <a:off x="8436952" y="3519146"/>
            <a:ext cx="9144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Client: Social Buzz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Industry: Social Media &amp; Content Creation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 big data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content categories to highlight the top 5 categories with the largest aggregate popularity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Sets Provided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Data Sets: 7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Tables for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Reactions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 Types Table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77292" y="660403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832912" y="1768776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E0624-9CCC-4C20-BA56-6424E5716DC3}"/>
              </a:ext>
            </a:extLst>
          </p:cNvPr>
          <p:cNvSpPr txBox="1"/>
          <p:nvPr/>
        </p:nvSpPr>
        <p:spPr>
          <a:xfrm>
            <a:off x="2514600" y="4154351"/>
            <a:ext cx="71124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Challenges: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the past 5 years, Social Buzz has reached over 500 million active users each month.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Issues: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their rapid growth and digital nature, the amount of data they create, collect, and must analyze is huge.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Despite a large technical team, they lack the resources to manage the current scale of their operations efficiently.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IPO Preparation: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looking to complete an IPO by the end of next year and need guidance to ensure this process goes smoothly.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 and Expertise: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 nature of their business, they have a massive amount of data, and they are keen on identifying weak spots and improving their technology infrastructure.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266701"/>
            <a:ext cx="10560584" cy="9614146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717773" y="0"/>
            <a:ext cx="5474995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Heavy" panose="020B0903020102020204" pitchFamily="34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1ADBF1B-01B6-41D4-8D6F-184061F81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11" y="3551650"/>
            <a:ext cx="6668149" cy="503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487830" y="651259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796771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4573B4-2814-4E6F-BEE6-2F7C4AA8BC7F}"/>
              </a:ext>
            </a:extLst>
          </p:cNvPr>
          <p:cNvSpPr txBox="1"/>
          <p:nvPr/>
        </p:nvSpPr>
        <p:spPr>
          <a:xfrm>
            <a:off x="3758354" y="118747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Analysis and Understanding: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Reviewed the client brief and identified key objectives and requirements.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Assessed the provided data sets and identified relevant tables for analysis.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87C2C2-5F4B-4D60-82D7-1BFB22137426}"/>
              </a:ext>
            </a:extLst>
          </p:cNvPr>
          <p:cNvSpPr txBox="1"/>
          <p:nvPr/>
        </p:nvSpPr>
        <p:spPr>
          <a:xfrm>
            <a:off x="5651038" y="287519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Preparation: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unnecessary columns and standardized data formats.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Ensured data consistency and resolved any discrepancies in the datasets.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B82C8-1B98-4EC9-B222-09E7AB126C60}"/>
              </a:ext>
            </a:extLst>
          </p:cNvPr>
          <p:cNvSpPr txBox="1"/>
          <p:nvPr/>
        </p:nvSpPr>
        <p:spPr>
          <a:xfrm>
            <a:off x="7480887" y="4365205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Merging Data Sets: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VLOOKUP and other merging techniques to combine the Content, Reactions, and Reaction Types tables.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Ensured accurate joining of tables based on Content ID and Type.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B2D3C-0B2F-4225-A543-998401AEADDE}"/>
              </a:ext>
            </a:extLst>
          </p:cNvPr>
          <p:cNvSpPr txBox="1"/>
          <p:nvPr/>
        </p:nvSpPr>
        <p:spPr>
          <a:xfrm>
            <a:off x="9324443" y="6042978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Analysis: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 the merged dataset by Category.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 total scores for each category using the SUMIF formula.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 categories based on total scores to identify the top 5 performing categories.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633955-ECC1-4717-85D1-976A817188CC}"/>
              </a:ext>
            </a:extLst>
          </p:cNvPr>
          <p:cNvSpPr txBox="1"/>
          <p:nvPr/>
        </p:nvSpPr>
        <p:spPr>
          <a:xfrm>
            <a:off x="11094434" y="7733168"/>
            <a:ext cx="9233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Insights: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visual representations of the data to highlight key findings.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 top-performing content categories: Animals, Healthy Eating, 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Technology, Science, and Culture.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60654" y="6348242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29603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Heavy" panose="020B0903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6207" y="7840318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65328" y="6348242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96934" y="6348242"/>
            <a:ext cx="2972219" cy="881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978296-B7B4-4608-A04C-7BBC7716E064}"/>
              </a:ext>
            </a:extLst>
          </p:cNvPr>
          <p:cNvSpPr txBox="1"/>
          <p:nvPr/>
        </p:nvSpPr>
        <p:spPr>
          <a:xfrm>
            <a:off x="1702120" y="1660709"/>
            <a:ext cx="1273304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Engagement Categories: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Animals: The highest engagement category with a total score of 71,242. Content related to animals drives significant user interaction        Healthy Eating: Second highest with a score of 69,067. Health and wellness content is very popular among users.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 A close third with a score of 68,521. Technology-related content attracts a large audience.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Science: With a score of 66,549, science content is also highly engaging.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Culture: Rounding out the top 5 with a score of 64,952, cultural topics are very popular.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Strategy: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Focus on Top Categories: Creating and promoting more content in the top-performing categories (Animals, Healthy Eating,    Technology, Science, and Culture) can drive higher engagement and user interaction.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Audience Preferences: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show a clear preference for content related to animals, health, and technology, indicating these areas should be prioritized in   content planning and development.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619" y="8575851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1295551" y="802325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792698" y="-757261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5532328" y="-425333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73D73E7-9DDF-4D6D-8750-359CED6FC75F}"/>
              </a:ext>
            </a:extLst>
          </p:cNvPr>
          <p:cNvSpPr txBox="1"/>
          <p:nvPr/>
        </p:nvSpPr>
        <p:spPr>
          <a:xfrm>
            <a:off x="3206627" y="2414100"/>
            <a:ext cx="13416899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analysis of content performance can help identify emerging trends and shifts in user preferences, allowing Social Buzz to stay ahead of the curve.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 feedback loop where user engagement data informs content strategy will ensure relevance and engagement.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Efficiency: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upcoming IPO, demonstrating data-driven strategies and high user engagement in key content areas can be a strong selling point to investors.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Streamlining content creation around high-performing categories can improve operational efficiency and resource allocation.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Infrastructure: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sophisticated data management and analysis tools is highlighted by the large volumes of unstructured data.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Investing in advanced analytics and AI-driven insights can further enhance the ability to personalize content and improve user experience.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for IPO: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Highlighting the strengths in content engagement and demonstrating a solid, data-backed growth strategy will be crucial for the IPO process.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that the technology infrastructure can handle future growth and increased data volumes will be essential.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focusing on these insights, Social Buzz can optimize their content strategy, improve user engagement, and better prepare for their IPO, leveraging data-driven decisions to ensure continued growth and success.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421280" y="499749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482686" y="246657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457246" y="7635081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3762182" y="1294236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Heavy" panose="020B0903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CC59D0-260E-4DC3-91F7-325E1F621772}"/>
              </a:ext>
            </a:extLst>
          </p:cNvPr>
          <p:cNvSpPr txBox="1"/>
          <p:nvPr/>
        </p:nvSpPr>
        <p:spPr>
          <a:xfrm>
            <a:off x="9016768" y="800826"/>
            <a:ext cx="9227126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aimed to enhance Social Buzz's big data practices, prepare for their IPO, and analyse their content categories to determine the top 5 performing ones. To achieve this, we conducted a comprehensive data analysis using the provided datasets.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Steps in the Project: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1.Data Cleaning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2.Data Merging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3.Data Analysis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5 categories with the highest engagement were: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1. Animals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Healthy Eating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3. Technology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4. Science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5. Culture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and Recommendations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Strategy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Investment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IPO Preparation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implementing these recommendations, Social Buzz can optimize their content strategy, improve user engagement, and better prepare for their IPO, ensuring sustained growth and success.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939</Words>
  <Application>Microsoft Office PowerPoint</Application>
  <PresentationFormat>Custom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Franklin Gothic Heavy</vt:lpstr>
      <vt:lpstr>Arial</vt:lpstr>
      <vt:lpstr>Graphik Regular</vt:lpstr>
      <vt:lpstr>Times New Roman</vt:lpstr>
      <vt:lpstr>Wingdings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aloys alfred</cp:lastModifiedBy>
  <cp:revision>17</cp:revision>
  <dcterms:created xsi:type="dcterms:W3CDTF">2006-08-16T00:00:00Z</dcterms:created>
  <dcterms:modified xsi:type="dcterms:W3CDTF">2024-08-06T15:20:09Z</dcterms:modified>
  <dc:identifier>DAEhDyfaYKE</dc:identifier>
</cp:coreProperties>
</file>